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6518-A864-441C-8B6E-BC0EED2568B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475-D896-4EB0-AF9C-87BF9853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965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6518-A864-441C-8B6E-BC0EED2568B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475-D896-4EB0-AF9C-87BF9853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964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6518-A864-441C-8B6E-BC0EED2568B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475-D896-4EB0-AF9C-87BF9853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2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6518-A864-441C-8B6E-BC0EED2568B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475-D896-4EB0-AF9C-87BF9853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159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6518-A864-441C-8B6E-BC0EED2568B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475-D896-4EB0-AF9C-87BF9853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152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6518-A864-441C-8B6E-BC0EED2568B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475-D896-4EB0-AF9C-87BF9853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267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6518-A864-441C-8B6E-BC0EED2568B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475-D896-4EB0-AF9C-87BF9853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5709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6518-A864-441C-8B6E-BC0EED2568B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475-D896-4EB0-AF9C-87BF9853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357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6518-A864-441C-8B6E-BC0EED2568B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475-D896-4EB0-AF9C-87BF9853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6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6518-A864-441C-8B6E-BC0EED2568B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475-D896-4EB0-AF9C-87BF9853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150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B6518-A864-441C-8B6E-BC0EED2568B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0E0475-D896-4EB0-AF9C-87BF9853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47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B6518-A864-441C-8B6E-BC0EED2568B5}" type="datetimeFigureOut">
              <a:rPr lang="en-US" smtClean="0"/>
              <a:t>8/10/2022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0E0475-D896-4EB0-AF9C-87BF985301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187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2705" y="2039475"/>
            <a:ext cx="6866930" cy="450642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162204" y="1155469"/>
            <a:ext cx="46474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rgbClr val="0070C0"/>
                </a:solidFill>
                <a:cs typeface="B Traffic" panose="00000400000000000000" pitchFamily="2" charset="-78"/>
              </a:rPr>
              <a:t>نشان دار کردن بیمار نابارور</a:t>
            </a:r>
            <a:r>
              <a:rPr lang="fa-IR" dirty="0">
                <a:solidFill>
                  <a:srgbClr val="0070C0"/>
                </a:solidFill>
                <a:cs typeface="B Traffic" panose="00000400000000000000" pitchFamily="2" charset="-78"/>
              </a:rPr>
              <a:t>ی</a:t>
            </a:r>
            <a:r>
              <a:rPr lang="fa-IR" dirty="0" smtClean="0">
                <a:solidFill>
                  <a:srgbClr val="0070C0"/>
                </a:solidFill>
                <a:cs typeface="B Traffic" panose="00000400000000000000" pitchFamily="2" charset="-78"/>
              </a:rPr>
              <a:t> در سیستم </a:t>
            </a:r>
            <a:r>
              <a:rPr lang="en-US" dirty="0" smtClean="0">
                <a:solidFill>
                  <a:srgbClr val="0070C0"/>
                </a:solidFill>
                <a:cs typeface="B Traffic" panose="00000400000000000000" pitchFamily="2" charset="-78"/>
              </a:rPr>
              <a:t>HIS</a:t>
            </a:r>
            <a:endParaRPr lang="en-US" dirty="0">
              <a:solidFill>
                <a:srgbClr val="0070C0"/>
              </a:solidFill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28533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7360" y="1271847"/>
            <a:ext cx="9238844" cy="536170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14059" y="382385"/>
            <a:ext cx="634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rgbClr val="0070C0"/>
                </a:solidFill>
                <a:cs typeface="B Traffic" panose="00000400000000000000" pitchFamily="2" charset="-78"/>
              </a:rPr>
              <a:t>تنظیم استنثنا جهت محاسبه 90 درصد سهم سازمان و 10 درصد سهم بیمار</a:t>
            </a:r>
            <a:endParaRPr lang="en-US" dirty="0">
              <a:solidFill>
                <a:srgbClr val="0070C0"/>
              </a:solidFill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078889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1" y="1587732"/>
            <a:ext cx="9457112" cy="56100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414059" y="382385"/>
            <a:ext cx="634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rgbClr val="0070C0"/>
                </a:solidFill>
                <a:cs typeface="B Traffic" panose="00000400000000000000" pitchFamily="2" charset="-78"/>
              </a:rPr>
              <a:t>مشاهده پرونده در سامانه رز بیمه سلامت</a:t>
            </a:r>
            <a:endParaRPr lang="en-US" dirty="0">
              <a:solidFill>
                <a:srgbClr val="0070C0"/>
              </a:solidFill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66061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0344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3905" y="972589"/>
            <a:ext cx="10399222" cy="571084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414059" y="382385"/>
            <a:ext cx="6343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dirty="0" smtClean="0">
                <a:solidFill>
                  <a:srgbClr val="0070C0"/>
                </a:solidFill>
                <a:cs typeface="B Traffic" panose="00000400000000000000" pitchFamily="2" charset="-78"/>
              </a:rPr>
              <a:t>اعمال کسور در پرونده </a:t>
            </a:r>
            <a:r>
              <a:rPr lang="en-US" dirty="0" smtClean="0">
                <a:solidFill>
                  <a:srgbClr val="0070C0"/>
                </a:solidFill>
                <a:cs typeface="B Traffic" panose="00000400000000000000" pitchFamily="2" charset="-78"/>
              </a:rPr>
              <a:t>IVF</a:t>
            </a:r>
            <a:r>
              <a:rPr lang="fa-IR" dirty="0" smtClean="0">
                <a:solidFill>
                  <a:srgbClr val="0070C0"/>
                </a:solidFill>
                <a:cs typeface="B Traffic" panose="00000400000000000000" pitchFamily="2" charset="-78"/>
              </a:rPr>
              <a:t> در سامانه رز بیمه سلامت</a:t>
            </a:r>
            <a:endParaRPr lang="en-US" dirty="0">
              <a:solidFill>
                <a:srgbClr val="0070C0"/>
              </a:solidFill>
              <a:cs typeface="B Traffic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931130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38</Words>
  <Application>Microsoft Office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Traffic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MRT www.Win2Farsi.com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رسول میرزای</dc:creator>
  <cp:lastModifiedBy>رسول میرزای</cp:lastModifiedBy>
  <cp:revision>4</cp:revision>
  <dcterms:created xsi:type="dcterms:W3CDTF">2022-08-10T06:27:10Z</dcterms:created>
  <dcterms:modified xsi:type="dcterms:W3CDTF">2022-08-10T07:50:23Z</dcterms:modified>
</cp:coreProperties>
</file>